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 snapToGrid="0">
      <p:cViewPr varScale="1">
        <p:scale>
          <a:sx n="74" d="100"/>
          <a:sy n="74" d="100"/>
        </p:scale>
        <p:origin x="117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318C6-2BF6-9DAD-00C7-3AC94DF25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2B8052-238C-0283-4533-6F39069AE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78FCA1-9650-8971-B9AF-F4A576AE6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47F76-557E-4C6E-4E4D-074BBE696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7A414-41F1-7643-2828-62F9E46E5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760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8542E-7B75-7CB0-86CD-5C2D75A47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EED8B6-831C-9AFF-5E67-D0FA2F5184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46F35-48F5-30BE-B05B-6BCF38A4D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309F4-EFB4-40BE-5A57-7CE803499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FB870-D3D7-622C-C823-33F6111AB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49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7F5062-00AE-C4AF-EEA2-49DD22BE45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7C777D-3843-6536-FA45-550B6FE098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6F273-EE22-8EA9-D304-237D8D843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5C1A5-23D2-8EA5-5757-69FFD7CB2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9178D-DD0E-C8EA-601B-2CAD36F75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8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3411F-7E9F-9F69-1AD4-FC4B560D7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A0194-A50A-6EF2-6A3B-06325F343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AA676-F896-8349-33D6-AE3FC2FBB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27CD9-803B-1612-846F-D2F20E0D5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990FC-46E2-534C-C410-607627A17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13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F5199-5C1C-291A-D7C3-1F5093EE1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C71D3D-4D75-7842-4814-73D9CD578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88803-2E03-8FBC-101F-05A2102B4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E614FD-50B5-3E28-6FB0-8A9CEC27C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04DFC-9667-8059-2D79-8E785539E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347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6D7EF-D1C9-7767-E8AD-B43968FD6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0373-D0F2-8F19-3025-4C5E98C2F0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3D8E4F-7014-2D3E-7733-A5B57A6E3A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FD3E2-1F1B-E4BF-23E6-FBDBAC18A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11083-B277-91EF-9218-5EC895729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EAB714-3A1C-C089-834C-B565CAE18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426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37D2B-EB51-1619-866D-F4981A1F4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1B914-3D7E-0BA0-FA4A-8370627DB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3DB51F-5943-3F0E-1060-C3ABBBCBD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899D41-C77C-159A-0C05-3B79A6246D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35E56A-6998-AF79-EA82-EABE6DC32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3CC1E6-1D93-2555-7749-82CB065AD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417150-FA94-4782-D0D9-7D47E5CAD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466FEC-CDB6-D543-C5C2-205D6A35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676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A03E1-039D-CCA2-9764-D3AE0D986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210066-5340-6BD5-19A7-AF9ECB746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3EF517-1CE9-B92F-53DE-0CDDEA7B3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83B5B0-7CD5-CE3B-4B3B-C5FBF3415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31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0B7347-5F55-62AF-CB18-72B6026C8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40B737-E296-5159-25C9-1E749501A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4C5DDC-DD0F-0E33-55FD-D2E40ED57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48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47769-F3C0-AB48-8D9D-A26803755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E6739-B74D-D5E7-313E-D881BB9BA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C433AF-DFCF-ECFA-B049-E4E8A67DF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DCB097-C7BC-0313-8233-DC18D1610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CAE855-ED8E-B50A-7981-A27B13C5B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A558-9478-84FB-512E-5DEBEE953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666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E5F00-9B2D-7251-427D-5AD79EC4F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6E86B2-CB87-3677-6BF9-1E4D8A034A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0D4928-E7B4-97CA-9C0F-5DF930145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AC25F0-4E15-1345-77DC-1139CEE0A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6EC9A2-8FA4-B90F-9B5F-E301DD183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FC83B4-C7D1-67E0-2962-C6DA04229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98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1E7C65-1019-7D28-98D9-455E08885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D41A2-5C6D-1DF7-7174-1E9A246E8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E4DBC-37C9-EB54-34EA-795247D106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663AD2-F8AF-464E-9FED-239B091BBCC0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72811-0965-AE73-C176-10ED9D8351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0A942-A123-49D9-BAD5-8FD3A172B6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8AB914-BBD6-4202-9946-7F6879413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6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document">
            <a:extLst>
              <a:ext uri="{FF2B5EF4-FFF2-40B4-BE49-F238E27FC236}">
                <a16:creationId xmlns:a16="http://schemas.microsoft.com/office/drawing/2014/main" id="{0377CCE0-59C8-2CFA-F870-727EC7593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12" y="643467"/>
            <a:ext cx="1123797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122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company&#10;&#10;AI-generated content may be incorrect.">
            <a:extLst>
              <a:ext uri="{FF2B5EF4-FFF2-40B4-BE49-F238E27FC236}">
                <a16:creationId xmlns:a16="http://schemas.microsoft.com/office/drawing/2014/main" id="{A374DB72-184D-E5FA-1B24-39B4FABE0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46" y="270456"/>
            <a:ext cx="7465454" cy="658754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F7254A7-4C54-674D-BFAB-D5777E50B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D850DA-9325-CC35-410F-5B5F808489C4}"/>
              </a:ext>
            </a:extLst>
          </p:cNvPr>
          <p:cNvSpPr txBox="1"/>
          <p:nvPr/>
        </p:nvSpPr>
        <p:spPr>
          <a:xfrm>
            <a:off x="7881870" y="528033"/>
            <a:ext cx="2717443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Strategy Concept</a:t>
            </a:r>
          </a:p>
        </p:txBody>
      </p:sp>
    </p:spTree>
    <p:extLst>
      <p:ext uri="{BB962C8B-B14F-4D97-AF65-F5344CB8AC3E}">
        <p14:creationId xmlns:p14="http://schemas.microsoft.com/office/powerpoint/2010/main" val="3060548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2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JW Smith</dc:creator>
  <cp:lastModifiedBy>JW Smith</cp:lastModifiedBy>
  <cp:revision>1</cp:revision>
  <dcterms:created xsi:type="dcterms:W3CDTF">2025-04-04T17:35:31Z</dcterms:created>
  <dcterms:modified xsi:type="dcterms:W3CDTF">2025-04-04T20:35:40Z</dcterms:modified>
</cp:coreProperties>
</file>

<file path=docProps/thumbnail.jpeg>
</file>